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</p:sldMasterIdLst>
  <p:notesMasterIdLst>
    <p:notesMasterId r:id="rId6"/>
  </p:notesMasterIdLst>
  <p:sldIdLst>
    <p:sldId id="328" r:id="rId3"/>
    <p:sldId id="362" r:id="rId4"/>
    <p:sldId id="372" r:id="rId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Karla" pitchFamily="2" charset="0"/>
      <p:regular r:id="rId13"/>
      <p:bold r:id="rId14"/>
      <p:italic r:id="rId15"/>
      <p:boldItalic r:id="rId16"/>
    </p:embeddedFon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Titillium Web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000000"/>
    <a:srgbClr val="666666"/>
    <a:srgbClr val="CCCCCC"/>
    <a:srgbClr val="999999"/>
    <a:srgbClr val="525252"/>
    <a:srgbClr val="EF1209"/>
    <a:srgbClr val="EFD1D1"/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BE4774-5F7F-A94A-9350-B81E74D61377}" v="6" dt="2020-01-16T14:24:55.408"/>
  </p1510:revLst>
</p1510:revInfo>
</file>

<file path=ppt/tableStyles.xml><?xml version="1.0" encoding="utf-8"?>
<a:tblStyleLst xmlns:a="http://schemas.openxmlformats.org/drawingml/2006/main" def="{591DA959-B81A-4371-96C9-0FACF9FE22F5}">
  <a:tblStyle styleId="{591DA959-B81A-4371-96C9-0FACF9FE22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0371" autoAdjust="0"/>
  </p:normalViewPr>
  <p:slideViewPr>
    <p:cSldViewPr snapToGrid="0">
      <p:cViewPr varScale="1">
        <p:scale>
          <a:sx n="118" d="100"/>
          <a:sy n="118" d="100"/>
        </p:scale>
        <p:origin x="1168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tableStyles" Target="tableStyle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theme" Target="theme/theme1.xml"/></Relationships>
</file>

<file path=ppt/media/hdphoto1.wdp>
</file>

<file path=ppt/media/hdphoto2.wdp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23868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fdcde4b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fdcde4b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29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6687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5191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27314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97908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33955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33752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04426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3703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64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18079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533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Uredite slog naslova matrice</a:t>
            </a:r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C6DCEFE1-B1F4-4328-9CD4-54637E3CA4A2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3941248-5D7B-43CA-ABE7-3865BE4C8AC7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4171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2821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1092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1274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4607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076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5" r:id="rId2"/>
    <p:sldLayoutId id="2147483661" r:id="rId3"/>
    <p:sldLayoutId id="2147483662" r:id="rId4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2368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4556"/>
            <a:ext cx="4023485" cy="3974267"/>
          </a:xfrm>
          <a:prstGeom prst="rect">
            <a:avLst/>
          </a:prstGeom>
        </p:spPr>
      </p:pic>
      <p:sp>
        <p:nvSpPr>
          <p:cNvPr id="11" name="Shape 110"/>
          <p:cNvSpPr txBox="1">
            <a:spLocks/>
          </p:cNvSpPr>
          <p:nvPr/>
        </p:nvSpPr>
        <p:spPr>
          <a:xfrm>
            <a:off x="3877732" y="1318497"/>
            <a:ext cx="4707469" cy="2397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44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PROJECT</a:t>
            </a:r>
          </a:p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44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COMPETITION</a:t>
            </a:r>
          </a:p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44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[DS students]</a:t>
            </a:r>
            <a:endParaRPr lang="en-US" sz="4400" b="1" dirty="0">
              <a:solidFill>
                <a:srgbClr val="CCCCCC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877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20000" t="-9000" r="-20000" b="-9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/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631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Registration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9C05FC-0679-2942-A8C3-69C314394CF8}"/>
              </a:ext>
            </a:extLst>
          </p:cNvPr>
          <p:cNvSpPr/>
          <p:nvPr/>
        </p:nvSpPr>
        <p:spPr>
          <a:xfrm>
            <a:off x="0" y="1719531"/>
            <a:ext cx="4483510" cy="29392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Team members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[1-2]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Topic bidding.</a:t>
            </a:r>
            <a:b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</a:b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[Rank all topics from 1 (best) to N]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One application per team.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Submit to</a:t>
            </a:r>
            <a:b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</a:b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Titillium Web" panose="00000500000000000000" pitchFamily="2" charset="-18"/>
              </a:rPr>
              <a:t>jure.demsar@fri.uni-lj.si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Deadline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[9</a:t>
            </a:r>
            <a:r>
              <a:rPr lang="en-US" sz="2000" baseline="30000" dirty="0">
                <a:solidFill>
                  <a:srgbClr val="FF0000"/>
                </a:solidFill>
                <a:latin typeface="Titillium Web" panose="00000500000000000000" pitchFamily="2" charset="-18"/>
              </a:rPr>
              <a:t>st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 Feb 2020, 23:59]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844576413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/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12111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Pre-determined</a:t>
            </a:r>
            <a:b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</a:br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topics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EA3648-1EEB-4B4C-8BEE-9458A2FF0FD7}"/>
              </a:ext>
            </a:extLst>
          </p:cNvPr>
          <p:cNvSpPr/>
          <p:nvPr/>
        </p:nvSpPr>
        <p:spPr>
          <a:xfrm>
            <a:off x="0" y="2057683"/>
            <a:ext cx="4483510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Send a short description of your topic to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Titillium Web" panose="00000500000000000000" pitchFamily="2" charset="-18"/>
              </a:rPr>
              <a:t>jure.demsar@fri.uni-lj.si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Deadline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[9</a:t>
            </a:r>
            <a:r>
              <a:rPr lang="en-US" sz="2000" baseline="30000" dirty="0">
                <a:solidFill>
                  <a:srgbClr val="FF0000"/>
                </a:solidFill>
                <a:latin typeface="Titillium Web" panose="00000500000000000000" pitchFamily="2" charset="-18"/>
              </a:rPr>
              <a:t>st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 Feb 2020, 23:59]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4084323750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9551</TotalTime>
  <Words>86</Words>
  <Application>Microsoft Macintosh PowerPoint</Application>
  <PresentationFormat>On-screen Show (16:9)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Calibri Light</vt:lpstr>
      <vt:lpstr>Montserrat</vt:lpstr>
      <vt:lpstr>Karla</vt:lpstr>
      <vt:lpstr>Calibri</vt:lpstr>
      <vt:lpstr>Arial</vt:lpstr>
      <vt:lpstr>Titillium Web</vt:lpstr>
      <vt:lpstr>Arviragus template</vt:lpstr>
      <vt:lpstr>Custom Design</vt:lpstr>
      <vt:lpstr>PowerPoint Presentation</vt:lpstr>
      <vt:lpstr>Registration</vt:lpstr>
      <vt:lpstr>Pre-determined topics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Erik</dc:creator>
  <cp:lastModifiedBy>Demšar, Jure</cp:lastModifiedBy>
  <cp:revision>188</cp:revision>
  <dcterms:modified xsi:type="dcterms:W3CDTF">2020-02-21T10:03:19Z</dcterms:modified>
</cp:coreProperties>
</file>